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3.xml" ContentType="application/vnd.openxmlformats-officedocument.them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1" r:id="rId1"/>
    <p:sldMasterId id="2147483979" r:id="rId2"/>
    <p:sldMasterId id="2147484062" r:id="rId3"/>
    <p:sldMasterId id="2147484085" r:id="rId4"/>
  </p:sldMasterIdLst>
  <p:notesMasterIdLst>
    <p:notesMasterId r:id="rId10"/>
  </p:notesMasterIdLst>
  <p:sldIdLst>
    <p:sldId id="1369" r:id="rId5"/>
    <p:sldId id="1426" r:id="rId6"/>
    <p:sldId id="1451" r:id="rId7"/>
    <p:sldId id="1455" r:id="rId8"/>
    <p:sldId id="1447" r:id="rId9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48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3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AC5"/>
    <a:srgbClr val="808080"/>
    <a:srgbClr val="328682"/>
    <a:srgbClr val="5F5F5F"/>
    <a:srgbClr val="FFFFFF"/>
    <a:srgbClr val="DDDDDD"/>
    <a:srgbClr val="B2B2B2"/>
    <a:srgbClr val="000000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7" autoAdjust="0"/>
    <p:restoredTop sz="94554" autoAdjust="0"/>
  </p:normalViewPr>
  <p:slideViewPr>
    <p:cSldViewPr snapToObjects="1">
      <p:cViewPr varScale="1">
        <p:scale>
          <a:sx n="109" d="100"/>
          <a:sy n="109" d="100"/>
        </p:scale>
        <p:origin x="808" y="184"/>
      </p:cViewPr>
      <p:guideLst>
        <p:guide orient="horz" pos="1548"/>
        <p:guide pos="3984"/>
        <p:guide orient="horz" pos="1094"/>
        <p:guide pos="3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574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78486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864552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54546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846419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9460901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8266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363557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82470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601777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303989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514612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9361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129675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12394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918758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94263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1237338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2687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209508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041236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98831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3319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065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2705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8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2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4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6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8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0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2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2511734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3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5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7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2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3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4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5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6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7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8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9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0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1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3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90211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9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3891301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092945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574163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598742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9603640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427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366688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211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973863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5988123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7626139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56175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0">
              <a:schemeClr val="accent1"/>
            </a:gs>
            <a:gs pos="100000">
              <a:schemeClr val="accent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1757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40695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26045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80253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7814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78651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33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84522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3105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64155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35142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75851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3491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725107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3583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81768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23219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057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69507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34530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0031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28038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59335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77958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0726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6990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77204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15798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541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41434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26805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70688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906301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8624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698631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85456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4942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3884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0778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076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3720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674344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483476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220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755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219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4873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137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30730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5686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2594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767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892354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8284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65448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674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8779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63403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001343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21463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7749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23367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476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26646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7887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79788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75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763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32902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541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51483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1040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12113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16972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070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565542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90478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8602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17626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20220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045670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50221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037089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34903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893093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093203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348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09837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4621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10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831672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7721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02116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0636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689794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371819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3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3329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044569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6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4015280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474965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104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524790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512601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274645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73598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4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877064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2644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1561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341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47771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4508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22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291113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71716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8772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5418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912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62115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20116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835769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057256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334469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1626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2972610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228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3"/>
              </a:buClr>
              <a:defRPr sz="1400"/>
            </a:lvl3pPr>
            <a:lvl4pPr marL="533387" indent="-228594">
              <a:buClr>
                <a:schemeClr val="accent3"/>
              </a:buClr>
              <a:defRPr sz="1400"/>
            </a:lvl4pPr>
            <a:lvl5pPr marL="761981" indent="-228594"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0929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598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71114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4"/>
              </a:buClr>
              <a:defRPr sz="1400"/>
            </a:lvl3pPr>
            <a:lvl4pPr marL="533387" indent="-228594">
              <a:buClr>
                <a:schemeClr val="accent4"/>
              </a:buClr>
              <a:defRPr sz="1400"/>
            </a:lvl4pPr>
            <a:lvl5pPr marL="761981" indent="-228594"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accent2"/>
              </a:buClr>
              <a:defRPr sz="1400"/>
            </a:lvl3pPr>
            <a:lvl4pPr marL="533387" indent="-228594">
              <a:buClr>
                <a:schemeClr val="accent2"/>
              </a:buClr>
              <a:defRPr sz="1400"/>
            </a:lvl4pPr>
            <a:lvl5pPr marL="761981" indent="-228594"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76398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3518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04792" indent="-152396">
              <a:buClr>
                <a:schemeClr val="bg2"/>
              </a:buClr>
              <a:defRPr sz="1400"/>
            </a:lvl3pPr>
            <a:lvl4pPr marL="533387" indent="-228594">
              <a:buClr>
                <a:schemeClr val="bg2"/>
              </a:buClr>
              <a:defRPr sz="1400"/>
            </a:lvl4pPr>
            <a:lvl5pPr marL="761981" indent="-228594"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133310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1615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3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3"/>
              </a:buClr>
              <a:defRPr sz="1400"/>
            </a:lvl3pPr>
            <a:lvl4pPr marL="514350" indent="-171450">
              <a:buClr>
                <a:schemeClr val="accent3"/>
              </a:buClr>
              <a:defRPr sz="1400"/>
            </a:lvl4pPr>
            <a:lvl5pPr>
              <a:buClr>
                <a:schemeClr val="accent3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bg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bg2"/>
              </a:buClr>
              <a:defRPr sz="1400"/>
            </a:lvl3pPr>
            <a:lvl4pPr marL="514350" indent="-171450">
              <a:buClr>
                <a:schemeClr val="bg2"/>
              </a:buClr>
              <a:defRPr sz="1400"/>
            </a:lvl4pPr>
            <a:lvl5pPr>
              <a:buClr>
                <a:schemeClr val="bg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513250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buSzPct val="100000"/>
              <a:defRPr sz="1400"/>
            </a:lvl3pPr>
            <a:lvl4pPr marL="514350" indent="-171450">
              <a:buClr>
                <a:schemeClr val="accent2"/>
              </a:buClr>
              <a:buSzPct val="100000"/>
              <a:defRPr sz="1400"/>
            </a:lvl4pPr>
            <a:lvl5pPr>
              <a:buClr>
                <a:schemeClr val="accent2"/>
              </a:buClr>
              <a:buSzPct val="100000"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3342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4"/>
              </a:buClr>
              <a:defRPr sz="1400"/>
            </a:lvl3pPr>
            <a:lvl4pPr marL="514350" indent="-171450">
              <a:buClr>
                <a:schemeClr val="accent4"/>
              </a:buClr>
              <a:defRPr sz="1400"/>
            </a:lvl4pPr>
            <a:lvl5pPr>
              <a:buClr>
                <a:schemeClr val="accent4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2pPr>
            <a:lvl3pPr marL="342900" indent="-171450">
              <a:buClr>
                <a:schemeClr val="accent2"/>
              </a:buClr>
              <a:defRPr sz="1400"/>
            </a:lvl3pPr>
            <a:lvl4pPr marL="514350" indent="-171450">
              <a:buClr>
                <a:schemeClr val="accent2"/>
              </a:buClr>
              <a:defRPr sz="1400"/>
            </a:lvl4pPr>
            <a:lvl5pPr>
              <a:buClr>
                <a:schemeClr val="accent2"/>
              </a:buCl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7146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9" Type="http://schemas.openxmlformats.org/officeDocument/2006/relationships/slideLayout" Target="../slideLayouts/slideLayout113.xml"/><Relationship Id="rId21" Type="http://schemas.openxmlformats.org/officeDocument/2006/relationships/slideLayout" Target="../slideLayouts/slideLayout95.xml"/><Relationship Id="rId34" Type="http://schemas.openxmlformats.org/officeDocument/2006/relationships/slideLayout" Target="../slideLayouts/slideLayout108.xml"/><Relationship Id="rId42" Type="http://schemas.openxmlformats.org/officeDocument/2006/relationships/slideLayout" Target="../slideLayouts/slideLayout116.xml"/><Relationship Id="rId47" Type="http://schemas.openxmlformats.org/officeDocument/2006/relationships/slideLayout" Target="../slideLayouts/slideLayout121.xml"/><Relationship Id="rId50" Type="http://schemas.openxmlformats.org/officeDocument/2006/relationships/slideLayout" Target="../slideLayouts/slideLayout124.xml"/><Relationship Id="rId55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9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slideLayout" Target="../slideLayouts/slideLayout106.xml"/><Relationship Id="rId37" Type="http://schemas.openxmlformats.org/officeDocument/2006/relationships/slideLayout" Target="../slideLayouts/slideLayout111.xml"/><Relationship Id="rId40" Type="http://schemas.openxmlformats.org/officeDocument/2006/relationships/slideLayout" Target="../slideLayouts/slideLayout114.xml"/><Relationship Id="rId45" Type="http://schemas.openxmlformats.org/officeDocument/2006/relationships/slideLayout" Target="../slideLayouts/slideLayout119.xml"/><Relationship Id="rId53" Type="http://schemas.openxmlformats.org/officeDocument/2006/relationships/slideLayout" Target="../slideLayouts/slideLayout127.xml"/><Relationship Id="rId58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93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Relationship Id="rId35" Type="http://schemas.openxmlformats.org/officeDocument/2006/relationships/slideLayout" Target="../slideLayouts/slideLayout109.xml"/><Relationship Id="rId43" Type="http://schemas.openxmlformats.org/officeDocument/2006/relationships/slideLayout" Target="../slideLayouts/slideLayout117.xml"/><Relationship Id="rId48" Type="http://schemas.openxmlformats.org/officeDocument/2006/relationships/slideLayout" Target="../slideLayouts/slideLayout122.xml"/><Relationship Id="rId56" Type="http://schemas.openxmlformats.org/officeDocument/2006/relationships/slideLayout" Target="../slideLayouts/slideLayout130.xml"/><Relationship Id="rId8" Type="http://schemas.openxmlformats.org/officeDocument/2006/relationships/slideLayout" Target="../slideLayouts/slideLayout82.xml"/><Relationship Id="rId51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slideLayout" Target="../slideLayouts/slideLayout107.xml"/><Relationship Id="rId38" Type="http://schemas.openxmlformats.org/officeDocument/2006/relationships/slideLayout" Target="../slideLayouts/slideLayout112.xml"/><Relationship Id="rId46" Type="http://schemas.openxmlformats.org/officeDocument/2006/relationships/slideLayout" Target="../slideLayouts/slideLayout120.xml"/><Relationship Id="rId59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94.xml"/><Relationship Id="rId41" Type="http://schemas.openxmlformats.org/officeDocument/2006/relationships/slideLayout" Target="../slideLayouts/slideLayout115.xml"/><Relationship Id="rId54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36" Type="http://schemas.openxmlformats.org/officeDocument/2006/relationships/slideLayout" Target="../slideLayouts/slideLayout110.xml"/><Relationship Id="rId49" Type="http://schemas.openxmlformats.org/officeDocument/2006/relationships/slideLayout" Target="../slideLayouts/slideLayout123.xml"/><Relationship Id="rId57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84.xml"/><Relationship Id="rId31" Type="http://schemas.openxmlformats.org/officeDocument/2006/relationships/slideLayout" Target="../slideLayouts/slideLayout105.xml"/><Relationship Id="rId44" Type="http://schemas.openxmlformats.org/officeDocument/2006/relationships/slideLayout" Target="../slideLayouts/slideLayout118.xml"/><Relationship Id="rId52" Type="http://schemas.openxmlformats.org/officeDocument/2006/relationships/slideLayout" Target="../slideLayouts/slideLayout126.xml"/><Relationship Id="rId6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17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35.xml"/><Relationship Id="rId16" Type="http://schemas.openxmlformats.org/officeDocument/2006/relationships/slideLayout" Target="../slideLayouts/slideLayout14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4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slideLayout" Target="../slideLayouts/slideLayout1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82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  <p:sldLayoutId id="2147483918" r:id="rId17"/>
    <p:sldLayoutId id="2147483919" r:id="rId18"/>
    <p:sldLayoutId id="2147483920" r:id="rId19"/>
    <p:sldLayoutId id="2147483921" r:id="rId20"/>
    <p:sldLayoutId id="2147483922" r:id="rId21"/>
    <p:sldLayoutId id="2147483923" r:id="rId22"/>
    <p:sldLayoutId id="2147483924" r:id="rId23"/>
    <p:sldLayoutId id="2147483925" r:id="rId24"/>
    <p:sldLayoutId id="2147483926" r:id="rId25"/>
    <p:sldLayoutId id="2147483927" r:id="rId26"/>
    <p:sldLayoutId id="2147483928" r:id="rId27"/>
    <p:sldLayoutId id="2147483929" r:id="rId28"/>
    <p:sldLayoutId id="2147483930" r:id="rId29"/>
    <p:sldLayoutId id="2147483931" r:id="rId30"/>
    <p:sldLayoutId id="2147483932" r:id="rId31"/>
    <p:sldLayoutId id="2147483933" r:id="rId32"/>
    <p:sldLayoutId id="2147483934" r:id="rId33"/>
    <p:sldLayoutId id="2147483935" r:id="rId34"/>
    <p:sldLayoutId id="2147483936" r:id="rId35"/>
    <p:sldLayoutId id="2147483937" r:id="rId36"/>
    <p:sldLayoutId id="2147483938" r:id="rId37"/>
    <p:sldLayoutId id="2147483939" r:id="rId38"/>
    <p:sldLayoutId id="2147483940" r:id="rId39"/>
    <p:sldLayoutId id="2147483941" r:id="rId40"/>
    <p:sldLayoutId id="2147483942" r:id="rId41"/>
    <p:sldLayoutId id="2147483943" r:id="rId42"/>
    <p:sldLayoutId id="2147483944" r:id="rId43"/>
    <p:sldLayoutId id="2147483945" r:id="rId44"/>
    <p:sldLayoutId id="2147483946" r:id="rId45"/>
    <p:sldLayoutId id="2147483947" r:id="rId46"/>
    <p:sldLayoutId id="2147483948" r:id="rId47"/>
    <p:sldLayoutId id="2147483949" r:id="rId48"/>
    <p:sldLayoutId id="2147483950" r:id="rId49"/>
    <p:sldLayoutId id="2147483951" r:id="rId50"/>
    <p:sldLayoutId id="2147483952" r:id="rId51"/>
    <p:sldLayoutId id="2147483953" r:id="rId52"/>
    <p:sldLayoutId id="2147483954" r:id="rId53"/>
    <p:sldLayoutId id="2147483955" r:id="rId54"/>
    <p:sldLayoutId id="2147483956" r:id="rId55"/>
    <p:sldLayoutId id="2147483957" r:id="rId56"/>
    <p:sldLayoutId id="2147483958" r:id="rId57"/>
    <p:sldLayoutId id="2147483959" r:id="rId58"/>
    <p:sldLayoutId id="2147483960" r:id="rId59"/>
    <p:sldLayoutId id="2147483961" r:id="rId60"/>
    <p:sldLayoutId id="2147483962" r:id="rId61"/>
    <p:sldLayoutId id="2147483963" r:id="rId62"/>
    <p:sldLayoutId id="2147483964" r:id="rId63"/>
    <p:sldLayoutId id="2147483965" r:id="rId64"/>
    <p:sldLayoutId id="2147483966" r:id="rId65"/>
    <p:sldLayoutId id="2147483967" r:id="rId66"/>
    <p:sldLayoutId id="2147483968" r:id="rId67"/>
    <p:sldLayoutId id="2147483969" r:id="rId68"/>
    <p:sldLayoutId id="2147483970" r:id="rId69"/>
    <p:sldLayoutId id="2147483971" r:id="rId70"/>
    <p:sldLayoutId id="2147483972" r:id="rId71"/>
    <p:sldLayoutId id="2147483973" r:id="rId72"/>
    <p:sldLayoutId id="2147483974" r:id="rId73"/>
    <p:sldLayoutId id="2147483975" r:id="rId74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00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  <p:sldLayoutId id="2147483993" r:id="rId14"/>
    <p:sldLayoutId id="2147483994" r:id="rId15"/>
    <p:sldLayoutId id="2147483995" r:id="rId16"/>
    <p:sldLayoutId id="2147483996" r:id="rId17"/>
    <p:sldLayoutId id="2147483997" r:id="rId18"/>
    <p:sldLayoutId id="2147483998" r:id="rId19"/>
    <p:sldLayoutId id="2147483999" r:id="rId20"/>
    <p:sldLayoutId id="2147484000" r:id="rId21"/>
    <p:sldLayoutId id="2147484001" r:id="rId22"/>
    <p:sldLayoutId id="2147484002" r:id="rId23"/>
    <p:sldLayoutId id="2147484003" r:id="rId24"/>
    <p:sldLayoutId id="2147484004" r:id="rId25"/>
    <p:sldLayoutId id="2147484005" r:id="rId26"/>
    <p:sldLayoutId id="2147484006" r:id="rId27"/>
    <p:sldLayoutId id="2147484007" r:id="rId28"/>
    <p:sldLayoutId id="2147484008" r:id="rId29"/>
    <p:sldLayoutId id="2147484009" r:id="rId30"/>
    <p:sldLayoutId id="2147484010" r:id="rId31"/>
    <p:sldLayoutId id="2147484011" r:id="rId32"/>
    <p:sldLayoutId id="2147484012" r:id="rId33"/>
    <p:sldLayoutId id="2147484013" r:id="rId34"/>
    <p:sldLayoutId id="2147484014" r:id="rId35"/>
    <p:sldLayoutId id="2147484015" r:id="rId36"/>
    <p:sldLayoutId id="2147484016" r:id="rId37"/>
    <p:sldLayoutId id="2147484017" r:id="rId38"/>
    <p:sldLayoutId id="2147484018" r:id="rId39"/>
    <p:sldLayoutId id="2147484019" r:id="rId40"/>
    <p:sldLayoutId id="2147484020" r:id="rId41"/>
    <p:sldLayoutId id="2147484021" r:id="rId42"/>
    <p:sldLayoutId id="2147484022" r:id="rId43"/>
    <p:sldLayoutId id="2147484023" r:id="rId44"/>
    <p:sldLayoutId id="2147484024" r:id="rId45"/>
    <p:sldLayoutId id="2147484025" r:id="rId46"/>
    <p:sldLayoutId id="2147484026" r:id="rId47"/>
    <p:sldLayoutId id="2147484027" r:id="rId48"/>
    <p:sldLayoutId id="2147484028" r:id="rId49"/>
    <p:sldLayoutId id="2147484029" r:id="rId50"/>
    <p:sldLayoutId id="2147484030" r:id="rId51"/>
    <p:sldLayoutId id="2147484031" r:id="rId52"/>
    <p:sldLayoutId id="2147484032" r:id="rId53"/>
    <p:sldLayoutId id="2147484033" r:id="rId54"/>
    <p:sldLayoutId id="2147484034" r:id="rId55"/>
    <p:sldLayoutId id="2147484035" r:id="rId56"/>
    <p:sldLayoutId id="2147484036" r:id="rId57"/>
    <p:sldLayoutId id="2147484037" r:id="rId58"/>
    <p:sldLayoutId id="2147484038" r:id="rId59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 descr="\\DROBO-FS\QuickDrops\JB\PPTX NG\Droplets\LightingOverlay.png"/>
          <p:cNvPicPr>
            <a:picLocks noChangeAspect="1" noChangeArrowheads="1"/>
          </p:cNvPicPr>
          <p:nvPr userDrawn="1"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14288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7"/>
            <p:cNvSpPr>
              <a:spLocks noEditPoints="1"/>
            </p:cNvSpPr>
            <p:nvPr/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8"/>
            <p:cNvSpPr/>
            <p:nvPr/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9"/>
            <p:cNvSpPr>
              <a:spLocks noEditPoints="1"/>
            </p:cNvSpPr>
            <p:nvPr/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0"/>
            <p:cNvSpPr/>
            <p:nvPr/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1"/>
            <p:cNvSpPr/>
            <p:nvPr/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2"/>
            <p:cNvSpPr>
              <a:spLocks noEditPoints="1"/>
            </p:cNvSpPr>
            <p:nvPr/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3"/>
            <p:cNvSpPr>
              <a:spLocks noEditPoints="1"/>
            </p:cNvSpPr>
            <p:nvPr/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14"/>
            <p:cNvSpPr/>
            <p:nvPr/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15"/>
            <p:cNvSpPr>
              <a:spLocks noEditPoints="1"/>
            </p:cNvSpPr>
            <p:nvPr/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33" name="Freeform 17"/>
            <p:cNvSpPr/>
            <p:nvPr/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18"/>
            <p:cNvSpPr/>
            <p:nvPr/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19"/>
            <p:cNvSpPr/>
            <p:nvPr/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0"/>
            <p:cNvSpPr>
              <a:spLocks noEditPoints="1"/>
            </p:cNvSpPr>
            <p:nvPr/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Rectangle 21"/>
            <p:cNvSpPr>
              <a:spLocks noChangeArrowheads="1"/>
            </p:cNvSpPr>
            <p:nvPr/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8" name="Freeform 22"/>
            <p:cNvSpPr/>
            <p:nvPr/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3"/>
            <p:cNvSpPr>
              <a:spLocks noEditPoints="1"/>
            </p:cNvSpPr>
            <p:nvPr/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24"/>
            <p:cNvSpPr/>
            <p:nvPr/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25"/>
            <p:cNvSpPr>
              <a:spLocks noEditPoints="1"/>
            </p:cNvSpPr>
            <p:nvPr/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26"/>
            <p:cNvSpPr/>
            <p:nvPr/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27"/>
            <p:cNvSpPr/>
            <p:nvPr/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28"/>
            <p:cNvSpPr>
              <a:spLocks noEditPoints="1"/>
            </p:cNvSpPr>
            <p:nvPr/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29"/>
            <p:cNvSpPr>
              <a:spLocks noEditPoints="1"/>
            </p:cNvSpPr>
            <p:nvPr/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0"/>
            <p:cNvSpPr/>
            <p:nvPr/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Freeform 32"/>
          <p:cNvSpPr/>
          <p:nvPr/>
        </p:nvSpPr>
        <p:spPr bwMode="auto">
          <a:xfrm>
            <a:off x="11483975" y="0"/>
            <a:ext cx="417513" cy="512763"/>
          </a:xfrm>
          <a:custGeom>
            <a:avLst/>
            <a:gdLst/>
            <a:ahLst/>
            <a:cxnLst/>
            <a:rect l="0" t="0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2" name="Freeform 33"/>
          <p:cNvSpPr>
            <a:spLocks noEditPoints="1"/>
          </p:cNvSpPr>
          <p:nvPr/>
        </p:nvSpPr>
        <p:spPr bwMode="auto">
          <a:xfrm>
            <a:off x="11364912" y="474663"/>
            <a:ext cx="157163" cy="152400"/>
          </a:xfrm>
          <a:custGeom>
            <a:avLst/>
            <a:gdLst/>
            <a:ahLst/>
            <a:cxnLst/>
            <a:rect l="0" t="0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3" name="Freeform 34"/>
          <p:cNvSpPr>
            <a:spLocks noEditPoints="1"/>
          </p:cNvSpPr>
          <p:nvPr/>
        </p:nvSpPr>
        <p:spPr bwMode="auto">
          <a:xfrm>
            <a:off x="11631612" y="1539875"/>
            <a:ext cx="188913" cy="190500"/>
          </a:xfrm>
          <a:custGeom>
            <a:avLst/>
            <a:gdLst/>
            <a:ahLst/>
            <a:cxnLst/>
            <a:rect l="0" t="0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6" name="Freeform 37"/>
          <p:cNvSpPr/>
          <p:nvPr/>
        </p:nvSpPr>
        <p:spPr bwMode="auto">
          <a:xfrm>
            <a:off x="11710987" y="4763"/>
            <a:ext cx="304800" cy="1544638"/>
          </a:xfrm>
          <a:custGeom>
            <a:avLst/>
            <a:gdLst/>
            <a:ahLst/>
            <a:cxnLst/>
            <a:rect l="0" t="0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52" name="Imagem 51"/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5" t="30306" r="10495" b="30306"/>
          <a:stretch/>
        </p:blipFill>
        <p:spPr>
          <a:xfrm>
            <a:off x="11100556" y="6417332"/>
            <a:ext cx="1022052" cy="36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7409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  <p:sldLayoutId id="2147484074" r:id="rId12"/>
    <p:sldLayoutId id="2147484075" r:id="rId13"/>
    <p:sldLayoutId id="2147484076" r:id="rId14"/>
    <p:sldLayoutId id="2147484077" r:id="rId15"/>
    <p:sldLayoutId id="2147484078" r:id="rId16"/>
    <p:sldLayoutId id="214748407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 descr="\\DROBO-FS\QuickDrops\JB\PPTX NG\Droplets\LightingOverlay.png"/>
          <p:cNvPicPr>
            <a:picLocks noChangeAspect="1" noChangeArrowheads="1"/>
          </p:cNvPicPr>
          <p:nvPr userDrawn="1"/>
        </p:nvPicPr>
        <p:blipFill>
          <a:blip r:embed="rId24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-14288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7"/>
            <p:cNvSpPr>
              <a:spLocks noEditPoints="1"/>
            </p:cNvSpPr>
            <p:nvPr/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8"/>
            <p:cNvSpPr/>
            <p:nvPr/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9"/>
            <p:cNvSpPr>
              <a:spLocks noEditPoints="1"/>
            </p:cNvSpPr>
            <p:nvPr/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0"/>
            <p:cNvSpPr/>
            <p:nvPr/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1"/>
            <p:cNvSpPr/>
            <p:nvPr/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2"/>
            <p:cNvSpPr>
              <a:spLocks noEditPoints="1"/>
            </p:cNvSpPr>
            <p:nvPr/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3"/>
            <p:cNvSpPr>
              <a:spLocks noEditPoints="1"/>
            </p:cNvSpPr>
            <p:nvPr/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14"/>
            <p:cNvSpPr/>
            <p:nvPr/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15"/>
            <p:cNvSpPr>
              <a:spLocks noEditPoints="1"/>
            </p:cNvSpPr>
            <p:nvPr/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33" name="Freeform 17"/>
            <p:cNvSpPr/>
            <p:nvPr/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18"/>
            <p:cNvSpPr/>
            <p:nvPr/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19"/>
            <p:cNvSpPr/>
            <p:nvPr/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0"/>
            <p:cNvSpPr>
              <a:spLocks noEditPoints="1"/>
            </p:cNvSpPr>
            <p:nvPr/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Rectangle 21"/>
            <p:cNvSpPr>
              <a:spLocks noChangeArrowheads="1"/>
            </p:cNvSpPr>
            <p:nvPr/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8" name="Freeform 22"/>
            <p:cNvSpPr/>
            <p:nvPr/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3"/>
            <p:cNvSpPr>
              <a:spLocks noEditPoints="1"/>
            </p:cNvSpPr>
            <p:nvPr/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24"/>
            <p:cNvSpPr/>
            <p:nvPr/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25"/>
            <p:cNvSpPr>
              <a:spLocks noEditPoints="1"/>
            </p:cNvSpPr>
            <p:nvPr/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26"/>
            <p:cNvSpPr/>
            <p:nvPr/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27"/>
            <p:cNvSpPr/>
            <p:nvPr/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28"/>
            <p:cNvSpPr>
              <a:spLocks noEditPoints="1"/>
            </p:cNvSpPr>
            <p:nvPr/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29"/>
            <p:cNvSpPr>
              <a:spLocks noEditPoints="1"/>
            </p:cNvSpPr>
            <p:nvPr/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0"/>
            <p:cNvSpPr/>
            <p:nvPr/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1"/>
            <p:cNvSpPr>
              <a:spLocks noEditPoints="1"/>
            </p:cNvSpPr>
            <p:nvPr/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11" name="Freeform 32"/>
          <p:cNvSpPr/>
          <p:nvPr/>
        </p:nvSpPr>
        <p:spPr bwMode="auto">
          <a:xfrm>
            <a:off x="11483975" y="0"/>
            <a:ext cx="417513" cy="512763"/>
          </a:xfrm>
          <a:custGeom>
            <a:avLst/>
            <a:gdLst/>
            <a:ahLst/>
            <a:cxnLst/>
            <a:rect l="0" t="0" r="r" b="b"/>
            <a:pathLst>
              <a:path w="263" h="323">
                <a:moveTo>
                  <a:pt x="12" y="323"/>
                </a:moveTo>
                <a:lnTo>
                  <a:pt x="0" y="314"/>
                </a:lnTo>
                <a:lnTo>
                  <a:pt x="203" y="108"/>
                </a:lnTo>
                <a:lnTo>
                  <a:pt x="248" y="0"/>
                </a:lnTo>
                <a:lnTo>
                  <a:pt x="263" y="6"/>
                </a:lnTo>
                <a:lnTo>
                  <a:pt x="218" y="117"/>
                </a:lnTo>
                <a:lnTo>
                  <a:pt x="218" y="117"/>
                </a:lnTo>
                <a:lnTo>
                  <a:pt x="12" y="323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2" name="Freeform 33"/>
          <p:cNvSpPr>
            <a:spLocks noEditPoints="1"/>
          </p:cNvSpPr>
          <p:nvPr/>
        </p:nvSpPr>
        <p:spPr bwMode="auto">
          <a:xfrm>
            <a:off x="11364912" y="474663"/>
            <a:ext cx="157163" cy="152400"/>
          </a:xfrm>
          <a:custGeom>
            <a:avLst/>
            <a:gdLst/>
            <a:ahLst/>
            <a:cxnLst/>
            <a:rect l="0" t="0" r="r" b="b"/>
            <a:pathLst>
              <a:path w="33" h="32">
                <a:moveTo>
                  <a:pt x="17" y="32"/>
                </a:moveTo>
                <a:cubicBezTo>
                  <a:pt x="13" y="32"/>
                  <a:pt x="9" y="30"/>
                  <a:pt x="6" y="27"/>
                </a:cubicBezTo>
                <a:cubicBezTo>
                  <a:pt x="0" y="21"/>
                  <a:pt x="0" y="11"/>
                  <a:pt x="6" y="5"/>
                </a:cubicBezTo>
                <a:cubicBezTo>
                  <a:pt x="9" y="2"/>
                  <a:pt x="13" y="0"/>
                  <a:pt x="17" y="0"/>
                </a:cubicBezTo>
                <a:cubicBezTo>
                  <a:pt x="21" y="0"/>
                  <a:pt x="25" y="2"/>
                  <a:pt x="28" y="5"/>
                </a:cubicBezTo>
                <a:cubicBezTo>
                  <a:pt x="31" y="8"/>
                  <a:pt x="33" y="12"/>
                  <a:pt x="33" y="16"/>
                </a:cubicBezTo>
                <a:cubicBezTo>
                  <a:pt x="33" y="20"/>
                  <a:pt x="31" y="24"/>
                  <a:pt x="28" y="27"/>
                </a:cubicBezTo>
                <a:cubicBezTo>
                  <a:pt x="25" y="30"/>
                  <a:pt x="21" y="32"/>
                  <a:pt x="17" y="32"/>
                </a:cubicBezTo>
                <a:close/>
                <a:moveTo>
                  <a:pt x="17" y="4"/>
                </a:moveTo>
                <a:cubicBezTo>
                  <a:pt x="14" y="4"/>
                  <a:pt x="11" y="6"/>
                  <a:pt x="9" y="8"/>
                </a:cubicBezTo>
                <a:cubicBezTo>
                  <a:pt x="4" y="12"/>
                  <a:pt x="4" y="20"/>
                  <a:pt x="9" y="24"/>
                </a:cubicBezTo>
                <a:cubicBezTo>
                  <a:pt x="11" y="27"/>
                  <a:pt x="14" y="28"/>
                  <a:pt x="17" y="28"/>
                </a:cubicBezTo>
                <a:cubicBezTo>
                  <a:pt x="20" y="28"/>
                  <a:pt x="23" y="27"/>
                  <a:pt x="26" y="24"/>
                </a:cubicBezTo>
                <a:cubicBezTo>
                  <a:pt x="30" y="20"/>
                  <a:pt x="30" y="12"/>
                  <a:pt x="26" y="8"/>
                </a:cubicBezTo>
                <a:cubicBezTo>
                  <a:pt x="23" y="6"/>
                  <a:pt x="20" y="4"/>
                  <a:pt x="17" y="4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3" name="Freeform 34"/>
          <p:cNvSpPr>
            <a:spLocks noEditPoints="1"/>
          </p:cNvSpPr>
          <p:nvPr/>
        </p:nvSpPr>
        <p:spPr bwMode="auto">
          <a:xfrm>
            <a:off x="11631612" y="1539875"/>
            <a:ext cx="188913" cy="190500"/>
          </a:xfrm>
          <a:custGeom>
            <a:avLst/>
            <a:gdLst/>
            <a:ahLst/>
            <a:cxnLst/>
            <a:rect l="0" t="0" r="r" b="b"/>
            <a:pathLst>
              <a:path w="40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1" y="0"/>
                  <a:pt x="40" y="9"/>
                  <a:pt x="40" y="20"/>
                </a:cubicBezTo>
                <a:cubicBezTo>
                  <a:pt x="40" y="31"/>
                  <a:pt x="31" y="40"/>
                  <a:pt x="20" y="40"/>
                </a:cubicBezTo>
                <a:close/>
                <a:moveTo>
                  <a:pt x="20" y="4"/>
                </a:moveTo>
                <a:cubicBezTo>
                  <a:pt x="11" y="4"/>
                  <a:pt x="4" y="11"/>
                  <a:pt x="4" y="20"/>
                </a:cubicBezTo>
                <a:cubicBezTo>
                  <a:pt x="4" y="29"/>
                  <a:pt x="11" y="36"/>
                  <a:pt x="20" y="36"/>
                </a:cubicBezTo>
                <a:cubicBezTo>
                  <a:pt x="29" y="36"/>
                  <a:pt x="36" y="29"/>
                  <a:pt x="36" y="20"/>
                </a:cubicBezTo>
                <a:cubicBezTo>
                  <a:pt x="36" y="11"/>
                  <a:pt x="29" y="4"/>
                  <a:pt x="20" y="4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16" name="Freeform 37"/>
          <p:cNvSpPr/>
          <p:nvPr/>
        </p:nvSpPr>
        <p:spPr bwMode="auto">
          <a:xfrm>
            <a:off x="11710987" y="4763"/>
            <a:ext cx="304800" cy="1544638"/>
          </a:xfrm>
          <a:custGeom>
            <a:avLst/>
            <a:gdLst/>
            <a:ahLst/>
            <a:cxnLst/>
            <a:rect l="0" t="0" r="r" b="b"/>
            <a:pathLst>
              <a:path w="192" h="973">
                <a:moveTo>
                  <a:pt x="15" y="973"/>
                </a:moveTo>
                <a:lnTo>
                  <a:pt x="0" y="973"/>
                </a:lnTo>
                <a:lnTo>
                  <a:pt x="0" y="790"/>
                </a:lnTo>
                <a:lnTo>
                  <a:pt x="174" y="614"/>
                </a:lnTo>
                <a:lnTo>
                  <a:pt x="174" y="0"/>
                </a:lnTo>
                <a:lnTo>
                  <a:pt x="192" y="0"/>
                </a:lnTo>
                <a:lnTo>
                  <a:pt x="192" y="620"/>
                </a:lnTo>
                <a:lnTo>
                  <a:pt x="15" y="796"/>
                </a:lnTo>
                <a:lnTo>
                  <a:pt x="15" y="973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52" name="Imagem 51"/>
          <p:cNvPicPr>
            <a:picLocks noChangeAspect="1"/>
          </p:cNvPicPr>
          <p:nvPr userDrawn="1"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5" t="30306" r="10495" b="30306"/>
          <a:stretch/>
        </p:blipFill>
        <p:spPr>
          <a:xfrm>
            <a:off x="11100556" y="6417332"/>
            <a:ext cx="1022052" cy="36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08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  <p:sldLayoutId id="2147484097" r:id="rId12"/>
    <p:sldLayoutId id="2147484098" r:id="rId13"/>
    <p:sldLayoutId id="2147484099" r:id="rId14"/>
    <p:sldLayoutId id="2147484100" r:id="rId15"/>
    <p:sldLayoutId id="2147484101" r:id="rId16"/>
    <p:sldLayoutId id="2147484102" r:id="rId17"/>
    <p:sldLayoutId id="2147484103" r:id="rId18"/>
    <p:sldLayoutId id="2147484104" r:id="rId19"/>
    <p:sldLayoutId id="2147484105" r:id="rId20"/>
    <p:sldLayoutId id="2147484106" r:id="rId21"/>
    <p:sldLayoutId id="214748410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26" Type="http://schemas.openxmlformats.org/officeDocument/2006/relationships/image" Target="../media/image43.jpeg"/><Relationship Id="rId3" Type="http://schemas.openxmlformats.org/officeDocument/2006/relationships/image" Target="../media/image20.png"/><Relationship Id="rId21" Type="http://schemas.openxmlformats.org/officeDocument/2006/relationships/image" Target="../media/image38.jpeg"/><Relationship Id="rId7" Type="http://schemas.openxmlformats.org/officeDocument/2006/relationships/image" Target="../media/image24.jp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5" Type="http://schemas.openxmlformats.org/officeDocument/2006/relationships/image" Target="../media/image42.png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23.jpeg"/><Relationship Id="rId11" Type="http://schemas.openxmlformats.org/officeDocument/2006/relationships/image" Target="../media/image28.jpeg"/><Relationship Id="rId24" Type="http://schemas.openxmlformats.org/officeDocument/2006/relationships/image" Target="../media/image41.jpeg"/><Relationship Id="rId5" Type="http://schemas.openxmlformats.org/officeDocument/2006/relationships/image" Target="../media/image22.jpeg"/><Relationship Id="rId15" Type="http://schemas.openxmlformats.org/officeDocument/2006/relationships/image" Target="../media/image32.jpeg"/><Relationship Id="rId23" Type="http://schemas.openxmlformats.org/officeDocument/2006/relationships/image" Target="../media/image40.jpe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jpg"/><Relationship Id="rId14" Type="http://schemas.openxmlformats.org/officeDocument/2006/relationships/image" Target="../media/image31.png"/><Relationship Id="rId22" Type="http://schemas.openxmlformats.org/officeDocument/2006/relationships/image" Target="../media/image39.png"/><Relationship Id="rId27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2337579"/>
            <a:ext cx="5903896" cy="210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9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73"/>
          <p:cNvSpPr/>
          <p:nvPr/>
        </p:nvSpPr>
        <p:spPr>
          <a:xfrm>
            <a:off x="7788188" y="2984640"/>
            <a:ext cx="693267" cy="226749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ller" panose="02000503030000020004" pitchFamily="2" charset="0"/>
            </a:endParaRPr>
          </a:p>
        </p:txBody>
      </p:sp>
      <p:sp>
        <p:nvSpPr>
          <p:cNvPr id="101" name="Freeform 76"/>
          <p:cNvSpPr/>
          <p:nvPr/>
        </p:nvSpPr>
        <p:spPr>
          <a:xfrm flipH="1" flipV="1">
            <a:off x="3676300" y="4653136"/>
            <a:ext cx="1123553" cy="439874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FF00"/>
              </a:solidFill>
              <a:latin typeface="Aller" panose="02000503030000020004" pitchFamily="2" charset="0"/>
            </a:endParaRPr>
          </a:p>
        </p:txBody>
      </p:sp>
      <p:sp>
        <p:nvSpPr>
          <p:cNvPr id="110" name="Pie 8"/>
          <p:cNvSpPr>
            <a:spLocks noChangeAspect="1"/>
          </p:cNvSpPr>
          <p:nvPr/>
        </p:nvSpPr>
        <p:spPr>
          <a:xfrm>
            <a:off x="4115780" y="1582140"/>
            <a:ext cx="3909949" cy="3909949"/>
          </a:xfrm>
          <a:prstGeom prst="pie">
            <a:avLst>
              <a:gd name="adj1" fmla="val 16242828"/>
              <a:gd name="adj2" fmla="val 17424904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108" name="Pie 8"/>
          <p:cNvSpPr>
            <a:spLocks noChangeAspect="1"/>
          </p:cNvSpPr>
          <p:nvPr/>
        </p:nvSpPr>
        <p:spPr>
          <a:xfrm>
            <a:off x="4115780" y="1550736"/>
            <a:ext cx="3960000" cy="3960000"/>
          </a:xfrm>
          <a:prstGeom prst="pie">
            <a:avLst>
              <a:gd name="adj1" fmla="val 8792979"/>
              <a:gd name="adj2" fmla="val 987083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88" name="Freeform 73"/>
          <p:cNvSpPr/>
          <p:nvPr/>
        </p:nvSpPr>
        <p:spPr>
          <a:xfrm flipV="1">
            <a:off x="7716181" y="4437530"/>
            <a:ext cx="736616" cy="195428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ller" panose="02000503030000020004" pitchFamily="2" charset="0"/>
            </a:endParaRPr>
          </a:p>
        </p:txBody>
      </p:sp>
      <p:sp>
        <p:nvSpPr>
          <p:cNvPr id="43" name="Pie 8"/>
          <p:cNvSpPr>
            <a:spLocks noChangeAspect="1"/>
          </p:cNvSpPr>
          <p:nvPr/>
        </p:nvSpPr>
        <p:spPr>
          <a:xfrm>
            <a:off x="4295800" y="1736812"/>
            <a:ext cx="3514182" cy="3600000"/>
          </a:xfrm>
          <a:prstGeom prst="pie">
            <a:avLst>
              <a:gd name="adj1" fmla="val 20368676"/>
              <a:gd name="adj2" fmla="val 21234563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104" name="Freeform 76"/>
          <p:cNvSpPr/>
          <p:nvPr/>
        </p:nvSpPr>
        <p:spPr>
          <a:xfrm flipH="1" flipV="1">
            <a:off x="3595485" y="4320878"/>
            <a:ext cx="716397" cy="114050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106" name="Pie 8"/>
          <p:cNvSpPr>
            <a:spLocks noChangeAspect="1"/>
          </p:cNvSpPr>
          <p:nvPr/>
        </p:nvSpPr>
        <p:spPr>
          <a:xfrm>
            <a:off x="4115780" y="1553345"/>
            <a:ext cx="3960000" cy="3960000"/>
          </a:xfrm>
          <a:prstGeom prst="pie">
            <a:avLst>
              <a:gd name="adj1" fmla="val 8792979"/>
              <a:gd name="adj2" fmla="val 987083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4376999" y="1818619"/>
            <a:ext cx="3420000" cy="3420000"/>
          </a:xfrm>
          <a:prstGeom prst="ellipse">
            <a:avLst/>
          </a:prstGeom>
          <a:solidFill>
            <a:schemeClr val="bg1">
              <a:lumMod val="75000"/>
              <a:lumOff val="25000"/>
              <a:alpha val="2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103" name="Pie 8"/>
          <p:cNvSpPr>
            <a:spLocks noChangeAspect="1"/>
          </p:cNvSpPr>
          <p:nvPr/>
        </p:nvSpPr>
        <p:spPr>
          <a:xfrm>
            <a:off x="4368188" y="1824044"/>
            <a:ext cx="3420000" cy="3420000"/>
          </a:xfrm>
          <a:prstGeom prst="pie">
            <a:avLst>
              <a:gd name="adj1" fmla="val 7204181"/>
              <a:gd name="adj2" fmla="val 8768255"/>
            </a:avLst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68" name="Freeform 73"/>
          <p:cNvSpPr/>
          <p:nvPr/>
        </p:nvSpPr>
        <p:spPr>
          <a:xfrm flipV="1">
            <a:off x="7497895" y="3723400"/>
            <a:ext cx="1097681" cy="65274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ller" panose="02000503030000020004" pitchFamily="2" charset="0"/>
            </a:endParaRPr>
          </a:p>
        </p:txBody>
      </p:sp>
      <p:sp>
        <p:nvSpPr>
          <p:cNvPr id="100" name="Pie 8"/>
          <p:cNvSpPr>
            <a:spLocks noChangeAspect="1"/>
          </p:cNvSpPr>
          <p:nvPr/>
        </p:nvSpPr>
        <p:spPr>
          <a:xfrm>
            <a:off x="4115780" y="1556792"/>
            <a:ext cx="3960000" cy="3960000"/>
          </a:xfrm>
          <a:prstGeom prst="pie">
            <a:avLst>
              <a:gd name="adj1" fmla="val 21257639"/>
              <a:gd name="adj2" fmla="val 1181127"/>
            </a:avLst>
          </a:prstGeom>
          <a:solidFill>
            <a:srgbClr val="00CAC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98" name="Freeform 73"/>
          <p:cNvSpPr/>
          <p:nvPr/>
        </p:nvSpPr>
        <p:spPr>
          <a:xfrm>
            <a:off x="7387128" y="2015848"/>
            <a:ext cx="1025903" cy="125208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ller" panose="02000503030000020004" pitchFamily="2" charset="0"/>
            </a:endParaRPr>
          </a:p>
        </p:txBody>
      </p:sp>
      <p:sp>
        <p:nvSpPr>
          <p:cNvPr id="97" name="Pie 8"/>
          <p:cNvSpPr>
            <a:spLocks noChangeAspect="1"/>
          </p:cNvSpPr>
          <p:nvPr/>
        </p:nvSpPr>
        <p:spPr>
          <a:xfrm>
            <a:off x="4115780" y="1592796"/>
            <a:ext cx="3909949" cy="3909949"/>
          </a:xfrm>
          <a:prstGeom prst="pie">
            <a:avLst>
              <a:gd name="adj1" fmla="val 14997070"/>
              <a:gd name="adj2" fmla="val 17864360"/>
            </a:avLst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90" name="Pie 8"/>
          <p:cNvSpPr>
            <a:spLocks noChangeAspect="1"/>
          </p:cNvSpPr>
          <p:nvPr/>
        </p:nvSpPr>
        <p:spPr>
          <a:xfrm>
            <a:off x="4204719" y="1641268"/>
            <a:ext cx="3780000" cy="3780000"/>
          </a:xfrm>
          <a:prstGeom prst="pie">
            <a:avLst>
              <a:gd name="adj1" fmla="val 1188401"/>
              <a:gd name="adj2" fmla="val 2412342"/>
            </a:avLst>
          </a:prstGeom>
          <a:solidFill>
            <a:srgbClr val="8080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3468029" y="3429000"/>
            <a:ext cx="583508" cy="0"/>
          </a:xfrm>
          <a:prstGeom prst="lin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cxnSp>
      <p:sp>
        <p:nvSpPr>
          <p:cNvPr id="75" name="Freeform 74"/>
          <p:cNvSpPr/>
          <p:nvPr/>
        </p:nvSpPr>
        <p:spPr>
          <a:xfrm flipV="1">
            <a:off x="7176120" y="5157192"/>
            <a:ext cx="808313" cy="192240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59" name="Freeform 75"/>
          <p:cNvSpPr/>
          <p:nvPr/>
        </p:nvSpPr>
        <p:spPr>
          <a:xfrm flipH="1">
            <a:off x="3548827" y="2575077"/>
            <a:ext cx="845974" cy="220473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76" name="Freeform 75"/>
          <p:cNvSpPr/>
          <p:nvPr/>
        </p:nvSpPr>
        <p:spPr>
          <a:xfrm flipH="1">
            <a:off x="4229075" y="1674399"/>
            <a:ext cx="447264" cy="293451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3412" y="322748"/>
            <a:ext cx="10909212" cy="729988"/>
          </a:xfrm>
        </p:spPr>
        <p:txBody>
          <a:bodyPr>
            <a:normAutofit/>
          </a:bodyPr>
          <a:lstStyle/>
          <a:p>
            <a:pPr algn="ctr"/>
            <a:r>
              <a:rPr lang="en-US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Cloud Services		|	</a:t>
            </a:r>
            <a:r>
              <a:rPr lang="en-US" b="1" cap="none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Solucion</a:t>
            </a:r>
            <a:r>
              <a:rPr lang="en-US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Services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494295" y="994790"/>
            <a:ext cx="689937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MaaS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041025" y="5112763"/>
            <a:ext cx="748881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GSaaS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8465137" y="1808887"/>
            <a:ext cx="655199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DaaS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72337" y="5667429"/>
            <a:ext cx="860830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fr-FR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IOTaaS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828546" y="3267117"/>
            <a:ext cx="613029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BaaS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664695" y="1534966"/>
            <a:ext cx="549586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IaaS</a:t>
            </a:r>
          </a:p>
        </p:txBody>
      </p:sp>
      <p:sp>
        <p:nvSpPr>
          <p:cNvPr id="55" name="Rectangle 25"/>
          <p:cNvSpPr/>
          <p:nvPr/>
        </p:nvSpPr>
        <p:spPr>
          <a:xfrm>
            <a:off x="2675620" y="4261323"/>
            <a:ext cx="872632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DRaaS</a:t>
            </a:r>
          </a:p>
        </p:txBody>
      </p:sp>
      <p:sp>
        <p:nvSpPr>
          <p:cNvPr id="57" name="Rectangle 43"/>
          <p:cNvSpPr/>
          <p:nvPr/>
        </p:nvSpPr>
        <p:spPr>
          <a:xfrm>
            <a:off x="2828546" y="2407490"/>
            <a:ext cx="668007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SaaS</a:t>
            </a:r>
          </a:p>
        </p:txBody>
      </p:sp>
      <p:sp>
        <p:nvSpPr>
          <p:cNvPr id="50" name="Pie 8"/>
          <p:cNvSpPr>
            <a:spLocks noChangeAspect="1"/>
          </p:cNvSpPr>
          <p:nvPr/>
        </p:nvSpPr>
        <p:spPr>
          <a:xfrm>
            <a:off x="3823145" y="1281846"/>
            <a:ext cx="4500000" cy="4500000"/>
          </a:xfrm>
          <a:prstGeom prst="pie">
            <a:avLst>
              <a:gd name="adj1" fmla="val 12611223"/>
              <a:gd name="adj2" fmla="val 14971273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78" name="Pie 8"/>
          <p:cNvSpPr>
            <a:spLocks noChangeAspect="1"/>
          </p:cNvSpPr>
          <p:nvPr/>
        </p:nvSpPr>
        <p:spPr>
          <a:xfrm>
            <a:off x="4161856" y="1603486"/>
            <a:ext cx="3867768" cy="3867768"/>
          </a:xfrm>
          <a:prstGeom prst="pie">
            <a:avLst>
              <a:gd name="adj1" fmla="val 11773337"/>
              <a:gd name="adj2" fmla="val 12645194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79" name="Pie 8"/>
          <p:cNvSpPr>
            <a:spLocks noChangeAspect="1"/>
          </p:cNvSpPr>
          <p:nvPr/>
        </p:nvSpPr>
        <p:spPr>
          <a:xfrm>
            <a:off x="3937001" y="1378790"/>
            <a:ext cx="4320000" cy="4320000"/>
          </a:xfrm>
          <a:prstGeom prst="pie">
            <a:avLst>
              <a:gd name="adj1" fmla="val 9868092"/>
              <a:gd name="adj2" fmla="val 11761693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80" name="Pie 8"/>
          <p:cNvSpPr>
            <a:spLocks noChangeAspect="1"/>
          </p:cNvSpPr>
          <p:nvPr/>
        </p:nvSpPr>
        <p:spPr>
          <a:xfrm>
            <a:off x="4115780" y="1561566"/>
            <a:ext cx="3960000" cy="3960000"/>
          </a:xfrm>
          <a:prstGeom prst="pie">
            <a:avLst>
              <a:gd name="adj1" fmla="val 8792979"/>
              <a:gd name="adj2" fmla="val 9870834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83" name="Pie 8"/>
          <p:cNvSpPr>
            <a:spLocks noChangeAspect="1"/>
          </p:cNvSpPr>
          <p:nvPr/>
        </p:nvSpPr>
        <p:spPr>
          <a:xfrm>
            <a:off x="3918200" y="1351518"/>
            <a:ext cx="4356000" cy="4356000"/>
          </a:xfrm>
          <a:prstGeom prst="pie">
            <a:avLst>
              <a:gd name="adj1" fmla="val 5090667"/>
              <a:gd name="adj2" fmla="val 7241418"/>
            </a:avLst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84" name="Pie 8"/>
          <p:cNvSpPr>
            <a:spLocks noChangeAspect="1"/>
          </p:cNvSpPr>
          <p:nvPr/>
        </p:nvSpPr>
        <p:spPr>
          <a:xfrm>
            <a:off x="4119356" y="1557410"/>
            <a:ext cx="3960000" cy="3960000"/>
          </a:xfrm>
          <a:prstGeom prst="pie">
            <a:avLst>
              <a:gd name="adj1" fmla="val 2412368"/>
              <a:gd name="adj2" fmla="val 4396077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>
        <p:nvSpPr>
          <p:cNvPr id="85" name="Pie 8"/>
          <p:cNvSpPr>
            <a:spLocks noChangeAspect="1"/>
          </p:cNvSpPr>
          <p:nvPr/>
        </p:nvSpPr>
        <p:spPr>
          <a:xfrm>
            <a:off x="3761987" y="1222379"/>
            <a:ext cx="4638269" cy="4638269"/>
          </a:xfrm>
          <a:prstGeom prst="pie">
            <a:avLst>
              <a:gd name="adj1" fmla="val 17853998"/>
              <a:gd name="adj2" fmla="val 20409553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  <a:latin typeface="Aller" panose="02000503030000020004" pitchFamily="2" charset="0"/>
            </a:endParaRPr>
          </a:p>
        </p:txBody>
      </p:sp>
      <p:sp useBgFill="1">
        <p:nvSpPr>
          <p:cNvPr id="8" name="Oval 7"/>
          <p:cNvSpPr>
            <a:spLocks noChangeAspect="1"/>
          </p:cNvSpPr>
          <p:nvPr/>
        </p:nvSpPr>
        <p:spPr>
          <a:xfrm>
            <a:off x="5195900" y="2637530"/>
            <a:ext cx="1800000" cy="1800000"/>
          </a:xfrm>
          <a:prstGeom prst="ellips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Aller" panose="02000503030000020004" pitchFamily="2" charset="0"/>
            </a:endParaRPr>
          </a:p>
        </p:txBody>
      </p:sp>
      <p:sp>
        <p:nvSpPr>
          <p:cNvPr id="89" name="Rectangle 46"/>
          <p:cNvSpPr/>
          <p:nvPr/>
        </p:nvSpPr>
        <p:spPr>
          <a:xfrm>
            <a:off x="8514562" y="4416214"/>
            <a:ext cx="929810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DBAaaS</a:t>
            </a:r>
          </a:p>
        </p:txBody>
      </p:sp>
      <p:sp>
        <p:nvSpPr>
          <p:cNvPr id="99" name="Rectangle 47"/>
          <p:cNvSpPr/>
          <p:nvPr/>
        </p:nvSpPr>
        <p:spPr>
          <a:xfrm>
            <a:off x="8653761" y="3573742"/>
            <a:ext cx="862619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SECaaS</a:t>
            </a:r>
          </a:p>
        </p:txBody>
      </p:sp>
      <p:sp>
        <p:nvSpPr>
          <p:cNvPr id="102" name="Rectangle 25"/>
          <p:cNvSpPr/>
          <p:nvPr/>
        </p:nvSpPr>
        <p:spPr>
          <a:xfrm>
            <a:off x="2828546" y="4912153"/>
            <a:ext cx="806744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89000"/>
              </a:lnSpc>
            </a:pPr>
            <a:r>
              <a:rPr lang="fr-FR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IAaaS</a:t>
            </a:r>
          </a:p>
        </p:txBody>
      </p:sp>
      <p:sp>
        <p:nvSpPr>
          <p:cNvPr id="51" name="Rectangle 46"/>
          <p:cNvSpPr/>
          <p:nvPr/>
        </p:nvSpPr>
        <p:spPr>
          <a:xfrm>
            <a:off x="8533839" y="2770855"/>
            <a:ext cx="982541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SAMaaS</a:t>
            </a:r>
          </a:p>
        </p:txBody>
      </p:sp>
      <p:sp>
        <p:nvSpPr>
          <p:cNvPr id="53" name="Rectangle 45"/>
          <p:cNvSpPr/>
          <p:nvPr/>
        </p:nvSpPr>
        <p:spPr>
          <a:xfrm>
            <a:off x="7113672" y="5618853"/>
            <a:ext cx="782128" cy="2739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89000"/>
              </a:lnSpc>
            </a:pPr>
            <a:r>
              <a:rPr lang="fr-FR" sz="2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UCaaS</a:t>
            </a: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616148" y="5995382"/>
            <a:ext cx="10909212" cy="6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Innovation Services</a:t>
            </a:r>
          </a:p>
        </p:txBody>
      </p:sp>
      <p:sp>
        <p:nvSpPr>
          <p:cNvPr id="56" name="Freeform 73"/>
          <p:cNvSpPr/>
          <p:nvPr/>
        </p:nvSpPr>
        <p:spPr>
          <a:xfrm>
            <a:off x="6387479" y="1120834"/>
            <a:ext cx="1041936" cy="495586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5450" h="142875">
                <a:moveTo>
                  <a:pt x="0" y="142875"/>
                </a:moveTo>
                <a:lnTo>
                  <a:pt x="168275" y="0"/>
                </a:lnTo>
                <a:lnTo>
                  <a:pt x="425450" y="0"/>
                </a:lnTo>
              </a:path>
            </a:pathLst>
          </a:cu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latin typeface="Aller" panose="02000503030000020004" pitchFamily="2" charset="0"/>
            </a:endParaRPr>
          </a:p>
        </p:txBody>
      </p:sp>
      <p:sp>
        <p:nvSpPr>
          <p:cNvPr id="58" name="Freeform 76"/>
          <p:cNvSpPr/>
          <p:nvPr/>
        </p:nvSpPr>
        <p:spPr>
          <a:xfrm flipH="1" flipV="1">
            <a:off x="4294325" y="5572798"/>
            <a:ext cx="1012272" cy="231507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FF00"/>
              </a:solidFill>
              <a:latin typeface="Aller" panose="02000503030000020004" pitchFamily="2" charset="0"/>
            </a:endParaRPr>
          </a:p>
        </p:txBody>
      </p:sp>
      <p:sp>
        <p:nvSpPr>
          <p:cNvPr id="60" name="Freeform 76"/>
          <p:cNvSpPr/>
          <p:nvPr/>
        </p:nvSpPr>
        <p:spPr>
          <a:xfrm flipV="1">
            <a:off x="6358501" y="5213038"/>
            <a:ext cx="696030" cy="578290"/>
          </a:xfrm>
          <a:custGeom>
            <a:avLst/>
            <a:gdLst>
              <a:gd name="connsiteX0" fmla="*/ 0 w 425450"/>
              <a:gd name="connsiteY0" fmla="*/ 142875 h 142875"/>
              <a:gd name="connsiteX1" fmla="*/ 168275 w 425450"/>
              <a:gd name="connsiteY1" fmla="*/ 0 h 142875"/>
              <a:gd name="connsiteX2" fmla="*/ 425450 w 425450"/>
              <a:gd name="connsiteY2" fmla="*/ 0 h 142875"/>
              <a:gd name="connsiteX0" fmla="*/ 0 w 241564"/>
              <a:gd name="connsiteY0" fmla="*/ 142875 h 142875"/>
              <a:gd name="connsiteX1" fmla="*/ 168275 w 241564"/>
              <a:gd name="connsiteY1" fmla="*/ 0 h 142875"/>
              <a:gd name="connsiteX2" fmla="*/ 241564 w 241564"/>
              <a:gd name="connsiteY2" fmla="*/ 1245 h 1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564" h="142875">
                <a:moveTo>
                  <a:pt x="0" y="142875"/>
                </a:moveTo>
                <a:lnTo>
                  <a:pt x="168275" y="0"/>
                </a:lnTo>
                <a:lnTo>
                  <a:pt x="241564" y="1245"/>
                </a:lnTo>
              </a:path>
            </a:pathLst>
          </a:custGeom>
          <a:noFill/>
          <a:ln>
            <a:solidFill>
              <a:srgbClr val="FFFF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FF00"/>
              </a:solidFill>
              <a:latin typeface="Aller" panose="02000503030000020004" pitchFamily="2" charset="0"/>
            </a:endParaRPr>
          </a:p>
        </p:txBody>
      </p:sp>
      <p:pic>
        <p:nvPicPr>
          <p:cNvPr id="61" name="Picture 4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8318" y="3122720"/>
            <a:ext cx="597361" cy="81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5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14400" y="399338"/>
            <a:ext cx="10363200" cy="698184"/>
          </a:xfrm>
        </p:spPr>
        <p:txBody>
          <a:bodyPr>
            <a:normAutofit/>
          </a:bodyPr>
          <a:lstStyle/>
          <a:p>
            <a:pPr algn="l"/>
            <a:r>
              <a:rPr lang="pt-BR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Principais Parceiros</a:t>
            </a:r>
            <a:endParaRPr lang="pt-BR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7" name="Imagem 16" descr="Quest-TM-PartnerCircle">
            <a:extLst>
              <a:ext uri="{FF2B5EF4-FFF2-40B4-BE49-F238E27FC236}">
                <a16:creationId xmlns:a16="http://schemas.microsoft.com/office/drawing/2014/main" id="{D22A7767-F424-485A-B2C0-D054A1239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926" y="3804241"/>
            <a:ext cx="1016000" cy="39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agem 15">
            <a:extLst>
              <a:ext uri="{FF2B5EF4-FFF2-40B4-BE49-F238E27FC236}">
                <a16:creationId xmlns:a16="http://schemas.microsoft.com/office/drawing/2014/main" id="{D7D4D741-DEBA-4426-BABF-1E0B6766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491" y="5844817"/>
            <a:ext cx="2665823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Imagem 37" descr="nutanix-premier-partner5B6FE2BF2ACD">
            <a:extLst>
              <a:ext uri="{FF2B5EF4-FFF2-40B4-BE49-F238E27FC236}">
                <a16:creationId xmlns:a16="http://schemas.microsoft.com/office/drawing/2014/main" id="{EF9869AB-A2F9-4A1A-8FFC-39DC69346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635" y="2593818"/>
            <a:ext cx="205056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Imagem 39" descr="Microsoft-Gold-Logo-New">
            <a:extLst>
              <a:ext uri="{FF2B5EF4-FFF2-40B4-BE49-F238E27FC236}">
                <a16:creationId xmlns:a16="http://schemas.microsoft.com/office/drawing/2014/main" id="{FFC682F7-BD21-4226-AC5A-20A5E9C78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902" y="3797109"/>
            <a:ext cx="1392238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Imagem 41" descr="Symantec_logo_horizontal_2010">
            <a:extLst>
              <a:ext uri="{FF2B5EF4-FFF2-40B4-BE49-F238E27FC236}">
                <a16:creationId xmlns:a16="http://schemas.microsoft.com/office/drawing/2014/main" id="{DF11BC85-1857-4261-BE07-E0AA75D4B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827" y="4785639"/>
            <a:ext cx="2068098" cy="54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Imagem 40" descr="https://www.anylinq.com/wp-content/uploads/2015/10/VMware_partner.png">
            <a:extLst>
              <a:ext uri="{FF2B5EF4-FFF2-40B4-BE49-F238E27FC236}">
                <a16:creationId xmlns:a16="http://schemas.microsoft.com/office/drawing/2014/main" id="{843A24B0-BA36-4E97-B55B-7888AAE54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226" y="3714587"/>
            <a:ext cx="755169" cy="55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Imagem 27" descr="EMC_16_Partner_Platinum_1C-01">
            <a:extLst>
              <a:ext uri="{FF2B5EF4-FFF2-40B4-BE49-F238E27FC236}">
                <a16:creationId xmlns:a16="http://schemas.microsoft.com/office/drawing/2014/main" id="{8854142F-252A-4550-81C7-BD38A6605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626" y="2467966"/>
            <a:ext cx="1440000" cy="89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Imagem 33" descr="ProPartner_Gold_Reseller_logo">
            <a:extLst>
              <a:ext uri="{FF2B5EF4-FFF2-40B4-BE49-F238E27FC236}">
                <a16:creationId xmlns:a16="http://schemas.microsoft.com/office/drawing/2014/main" id="{3F115DE6-74E1-4B35-A683-B03628DB3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613" y="3766753"/>
            <a:ext cx="936104" cy="47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93F7FB3D-980A-4625-9D89-116E92176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7" y="3286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4DBE2E3-C67A-4C4A-8D04-1F302D2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7" y="3286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5B73FA56-92B9-427A-9830-77D30A560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7" y="3286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89C90665-389D-4FC2-862B-6A346F0BC9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4177" y="4810065"/>
            <a:ext cx="2034206" cy="562146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210C2E5-FD3E-4047-968D-2FE9103A97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5459" y="4779320"/>
            <a:ext cx="2196244" cy="59079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1946" y="2590453"/>
            <a:ext cx="2110533" cy="720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186" y="1162340"/>
            <a:ext cx="4568790" cy="1087807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5" t="36367" r="6505" b="35128"/>
          <a:stretch/>
        </p:blipFill>
        <p:spPr>
          <a:xfrm>
            <a:off x="3719736" y="3711231"/>
            <a:ext cx="2130335" cy="58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1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914400" y="399338"/>
            <a:ext cx="10363200" cy="698184"/>
          </a:xfrm>
        </p:spPr>
        <p:txBody>
          <a:bodyPr>
            <a:normAutofit/>
          </a:bodyPr>
          <a:lstStyle/>
          <a:p>
            <a:pPr algn="l"/>
            <a:r>
              <a:rPr lang="pt-BR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Alguns de Nossos Clientes</a:t>
            </a:r>
            <a:endParaRPr lang="pt-BR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93F7FB3D-980A-4625-9D89-116E92176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7" y="3286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4DBE2E3-C67A-4C4A-8D04-1F302D2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8311" y="32862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1" name="Imagem 7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7865" y="1135469"/>
            <a:ext cx="1240836" cy="1083862"/>
          </a:xfrm>
          <a:prstGeom prst="rect">
            <a:avLst/>
          </a:prstGeom>
        </p:spPr>
      </p:pic>
      <p:grpSp>
        <p:nvGrpSpPr>
          <p:cNvPr id="72" name="Agrupar 71"/>
          <p:cNvGrpSpPr/>
          <p:nvPr/>
        </p:nvGrpSpPr>
        <p:grpSpPr>
          <a:xfrm>
            <a:off x="4029665" y="1171823"/>
            <a:ext cx="2170778" cy="975168"/>
            <a:chOff x="0" y="0"/>
            <a:chExt cx="1799590" cy="817348"/>
          </a:xfrm>
        </p:grpSpPr>
        <p:pic>
          <p:nvPicPr>
            <p:cNvPr id="80" name="Imagem 7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754" y="0"/>
              <a:ext cx="1403985" cy="510540"/>
            </a:xfrm>
            <a:prstGeom prst="rect">
              <a:avLst/>
            </a:prstGeom>
          </p:spPr>
        </p:pic>
        <p:pic>
          <p:nvPicPr>
            <p:cNvPr id="81" name="Imagem 80" descr="http://www.clinicadrwanderley.com.br/web/images/marca_clinica_dr_wanderley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687"/>
              <a:ext cx="1799590" cy="20066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3" name="Agrupar 72"/>
          <p:cNvGrpSpPr/>
          <p:nvPr/>
        </p:nvGrpSpPr>
        <p:grpSpPr>
          <a:xfrm>
            <a:off x="6828118" y="1144359"/>
            <a:ext cx="2660316" cy="1059744"/>
            <a:chOff x="0" y="0"/>
            <a:chExt cx="2311459" cy="752814"/>
          </a:xfrm>
        </p:grpSpPr>
        <p:grpSp>
          <p:nvGrpSpPr>
            <p:cNvPr id="74" name="Agrupar 73"/>
            <p:cNvGrpSpPr/>
            <p:nvPr/>
          </p:nvGrpSpPr>
          <p:grpSpPr>
            <a:xfrm>
              <a:off x="0" y="0"/>
              <a:ext cx="1089660" cy="736600"/>
              <a:chOff x="0" y="0"/>
              <a:chExt cx="1090132" cy="736940"/>
            </a:xfrm>
          </p:grpSpPr>
          <p:pic>
            <p:nvPicPr>
              <p:cNvPr id="78" name="Espaço Reservado para Conteúdo 4"/>
              <p:cNvPicPr>
                <a:picLocks noGrp="1"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0"/>
                <a:ext cx="1080135" cy="359410"/>
              </a:xfrm>
              <a:prstGeom prst="rect">
                <a:avLst/>
              </a:prstGeom>
            </p:spPr>
          </p:pic>
          <p:pic>
            <p:nvPicPr>
              <p:cNvPr id="79" name="Imagem 78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632" y="393405"/>
                <a:ext cx="1079500" cy="343535"/>
              </a:xfrm>
              <a:prstGeom prst="rect">
                <a:avLst/>
              </a:prstGeom>
            </p:spPr>
          </p:pic>
        </p:grpSp>
        <p:grpSp>
          <p:nvGrpSpPr>
            <p:cNvPr id="75" name="Agrupar 74"/>
            <p:cNvGrpSpPr/>
            <p:nvPr/>
          </p:nvGrpSpPr>
          <p:grpSpPr>
            <a:xfrm>
              <a:off x="1201479" y="10632"/>
              <a:ext cx="1109980" cy="742182"/>
              <a:chOff x="0" y="0"/>
              <a:chExt cx="1109980" cy="742182"/>
            </a:xfrm>
          </p:grpSpPr>
          <p:pic>
            <p:nvPicPr>
              <p:cNvPr id="76" name="Imagem 75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080770" cy="323850"/>
              </a:xfrm>
              <a:prstGeom prst="rect">
                <a:avLst/>
              </a:prstGeom>
            </p:spPr>
          </p:pic>
          <p:pic>
            <p:nvPicPr>
              <p:cNvPr id="77" name="Imagem 76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0" y="382772"/>
                <a:ext cx="1109980" cy="359410"/>
              </a:xfrm>
              <a:prstGeom prst="rect">
                <a:avLst/>
              </a:prstGeom>
            </p:spPr>
          </p:pic>
        </p:grpSp>
      </p:grpSp>
      <p:pic>
        <p:nvPicPr>
          <p:cNvPr id="82" name="Imagem 81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1130" y="2554957"/>
            <a:ext cx="1298200" cy="623870"/>
          </a:xfrm>
          <a:prstGeom prst="rect">
            <a:avLst/>
          </a:prstGeom>
        </p:spPr>
      </p:pic>
      <p:pic>
        <p:nvPicPr>
          <p:cNvPr id="83" name="Imagem 82" descr="http://saudebusiness.s3.amazonaws.com/wp-content/uploads/2015/05/MV-Logomarca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334" y="2421924"/>
            <a:ext cx="2383027" cy="758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Imagem 83" descr="http://www2.sectec.pe.gov.br/image/image_gallery?uuid=54f1ee25-87ab-4ad5-93f0-23f192102963&amp;groupId=51744&amp;t=1305555622902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2235" y="2527477"/>
            <a:ext cx="1749985" cy="61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Imagem 84" descr="C:\Users\douglas\AppData\Local\Microsoft\Windows\INetCache\Content.Outlook\B7OHQW2S\Logo Green.jpg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310" y="2497012"/>
            <a:ext cx="1330221" cy="870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125" y="1211244"/>
            <a:ext cx="514393" cy="5608138"/>
          </a:xfrm>
          <a:prstGeom prst="rect">
            <a:avLst/>
          </a:prstGeom>
        </p:spPr>
      </p:pic>
      <p:pic>
        <p:nvPicPr>
          <p:cNvPr id="2099" name="Imagem 47" descr="http://www.cimentonacional.com.br/wp-content/themes/brennand/imagens/png/logo_cimento_nacional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19" y="3655051"/>
            <a:ext cx="1020762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0" name="Imagem 48" descr="http://horizonteconsultoria.com/wp-content/uploads/2016/07/corneliobrennand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230" y="3670385"/>
            <a:ext cx="12319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7" name="Imagem 51" descr="https://0.kekantoimg.com/gfrQt7KoTlDEaueKrjaBwpZcdxc=/300x300/s3.amazonaws.com/kekanto_pics/pics/440/1684440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59" y="3700218"/>
            <a:ext cx="938212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1" name="Imagem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079" y="3603165"/>
            <a:ext cx="4603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98" name="Imagem 9" descr="tmp_248_12-10-2015_93050_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053" y="3630313"/>
            <a:ext cx="1301750" cy="61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4" name="Imagem 3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4826384"/>
            <a:ext cx="1304925" cy="46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2" name="Imagem 57" descr="Nenhum texto alternativo automático disponível.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925" y="4907592"/>
            <a:ext cx="1838325" cy="2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5" name="Imagem 60" descr="http://files.carllosdaniell.webnode.com.br/200000029-5bb515caee/logo%20marca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03" y="4846643"/>
            <a:ext cx="1292225" cy="53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6" name="Imagem 6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5" y="4710837"/>
            <a:ext cx="64770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3" name="Imagem 17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63" y="4849890"/>
            <a:ext cx="1439863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Imagem 99" descr="http://www.globalframe.com.br/imagens/apoiadores/queiroz_cavalcanti.jpg"/>
          <p:cNvPicPr/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5903939"/>
            <a:ext cx="1217295" cy="4679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1" name="Imagem 100" descr="http://4.bp.blogspot.com/-nqh4wKNa208/T7jTEXpbVFI/AAAAAAAAB9I/HLf5NLC4bIY/s1600/logo_sistema_sjcc.png"/>
          <p:cNvPicPr/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6415" y="5899494"/>
            <a:ext cx="1170305" cy="359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Imagem 101" descr="C:\Users\douglas\Downloads\Aloo_logo.jpg"/>
          <p:cNvPicPr/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5311" y="5858219"/>
            <a:ext cx="1286510" cy="43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Imagem 102" descr="http://www.jcpm.com.br/assets/img/logoMenor.png"/>
          <p:cNvPicPr/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5406" y="5930285"/>
            <a:ext cx="1285240" cy="431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7" name="Agrupar 35"/>
          <p:cNvGrpSpPr>
            <a:grpSpLocks/>
          </p:cNvGrpSpPr>
          <p:nvPr/>
        </p:nvGrpSpPr>
        <p:grpSpPr bwMode="auto">
          <a:xfrm>
            <a:off x="3409950" y="-698500"/>
            <a:ext cx="1997075" cy="650875"/>
            <a:chOff x="0" y="0"/>
            <a:chExt cx="23114" cy="7528"/>
          </a:xfrm>
        </p:grpSpPr>
        <p:grpSp>
          <p:nvGrpSpPr>
            <p:cNvPr id="30" name="Agrupar 30"/>
            <p:cNvGrpSpPr>
              <a:grpSpLocks/>
            </p:cNvGrpSpPr>
            <p:nvPr/>
          </p:nvGrpSpPr>
          <p:grpSpPr bwMode="auto">
            <a:xfrm>
              <a:off x="0" y="0"/>
              <a:ext cx="10896" cy="7366"/>
              <a:chOff x="0" y="0"/>
              <a:chExt cx="10901" cy="7369"/>
            </a:xfrm>
          </p:grpSpPr>
        </p:grpSp>
        <p:grpSp>
          <p:nvGrpSpPr>
            <p:cNvPr id="32" name="Agrupar 32"/>
            <p:cNvGrpSpPr>
              <a:grpSpLocks/>
            </p:cNvGrpSpPr>
            <p:nvPr/>
          </p:nvGrpSpPr>
          <p:grpSpPr bwMode="auto">
            <a:xfrm>
              <a:off x="12014" y="106"/>
              <a:ext cx="11100" cy="7422"/>
              <a:chOff x="0" y="0"/>
              <a:chExt cx="11099" cy="7421"/>
            </a:xfrm>
          </p:grpSpPr>
        </p:grpSp>
      </p:grpSp>
    </p:spTree>
    <p:extLst>
      <p:ext uri="{BB962C8B-B14F-4D97-AF65-F5344CB8AC3E}">
        <p14:creationId xmlns:p14="http://schemas.microsoft.com/office/powerpoint/2010/main" val="1801230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2276872"/>
            <a:ext cx="3852428" cy="1375468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060" y="2528900"/>
            <a:ext cx="4082854" cy="972108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 flipH="1">
            <a:off x="5951984" y="1880828"/>
            <a:ext cx="36004" cy="216024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556599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pectrum - 16x9">
  <a:themeElements>
    <a:clrScheme name="i9_Multicolored Dark">
      <a:dk1>
        <a:srgbClr val="FFFFFF"/>
      </a:dk1>
      <a:lt1>
        <a:srgbClr val="2B2B2D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F4EA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Multicolored">
      <a:dk1>
        <a:srgbClr val="57565A"/>
      </a:dk1>
      <a:lt1>
        <a:sysClr val="window" lastClr="FFFFFF"/>
      </a:lt1>
      <a:dk2>
        <a:srgbClr val="21B169"/>
      </a:dk2>
      <a:lt2>
        <a:srgbClr val="CF423F"/>
      </a:lt2>
      <a:accent1>
        <a:srgbClr val="4DB3C7"/>
      </a:accent1>
      <a:accent2>
        <a:srgbClr val="85CA46"/>
      </a:accent2>
      <a:accent3>
        <a:srgbClr val="F49D00"/>
      </a:accent3>
      <a:accent4>
        <a:srgbClr val="D2326B"/>
      </a:accent4>
      <a:accent5>
        <a:srgbClr val="1D6E9B"/>
      </a:accent5>
      <a:accent6>
        <a:srgbClr val="6850B4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4.xml><?xml version="1.0" encoding="utf-8"?>
<a:theme xmlns:a="http://schemas.openxmlformats.org/drawingml/2006/main" name="1_Circuito">
  <a:themeElements>
    <a:clrScheme name="Circuito">
      <a:dk1>
        <a:sysClr val="windowText" lastClr="000000"/>
      </a:dk1>
      <a:lt1>
        <a:sysClr val="window" lastClr="FFFFFF"/>
      </a:lt1>
      <a:dk2>
        <a:srgbClr val="8D1E14"/>
      </a:dk2>
      <a:lt2>
        <a:srgbClr val="FF744E"/>
      </a:lt2>
      <a:accent1>
        <a:srgbClr val="E9B758"/>
      </a:accent1>
      <a:accent2>
        <a:srgbClr val="FE8943"/>
      </a:accent2>
      <a:accent3>
        <a:srgbClr val="AEA27C"/>
      </a:accent3>
      <a:accent4>
        <a:srgbClr val="90B46E"/>
      </a:accent4>
      <a:accent5>
        <a:srgbClr val="71AEC1"/>
      </a:accent5>
      <a:accent6>
        <a:srgbClr val="C98DE7"/>
      </a:accent6>
      <a:hlink>
        <a:srgbClr val="FF7A22"/>
      </a:hlink>
      <a:folHlink>
        <a:srgbClr val="FDCD86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2000"/>
                <a:satMod val="1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971C58-AB76-4A2A-B231-5F8CA03CF49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153003</TotalTime>
  <Words>23</Words>
  <Application>Microsoft Macintosh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Aller</vt:lpstr>
      <vt:lpstr>Arial</vt:lpstr>
      <vt:lpstr>Calibri</vt:lpstr>
      <vt:lpstr>Open Sans</vt:lpstr>
      <vt:lpstr>Open Sans Light</vt:lpstr>
      <vt:lpstr>Trebuchet MS</vt:lpstr>
      <vt:lpstr>Tw Cen MT</vt:lpstr>
      <vt:lpstr>Spectrum - 16x9</vt:lpstr>
      <vt:lpstr>2_Office Theme</vt:lpstr>
      <vt:lpstr>Circuito</vt:lpstr>
      <vt:lpstr>1_Circuito</vt:lpstr>
      <vt:lpstr>PowerPoint Presentation</vt:lpstr>
      <vt:lpstr>Cloud Services  | Solucion Services</vt:lpstr>
      <vt:lpstr>Principais Parceiros</vt:lpstr>
      <vt:lpstr>Alguns de Nossos Clientes</vt:lpstr>
      <vt:lpstr>PowerPoint Presentation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Exec (youexec.com) Pitch Deck</dc:title>
  <dc:creator>You Exec (youexec.com)</dc:creator>
  <cp:lastModifiedBy>Renan Hannouche</cp:lastModifiedBy>
  <cp:revision>1666</cp:revision>
  <dcterms:created xsi:type="dcterms:W3CDTF">2014-10-08T23:03:32Z</dcterms:created>
  <dcterms:modified xsi:type="dcterms:W3CDTF">2018-06-19T22:14:43Z</dcterms:modified>
</cp:coreProperties>
</file>